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5" r:id="rId1"/>
  </p:sldMasterIdLst>
  <p:notesMasterIdLst>
    <p:notesMasterId r:id="rId8"/>
  </p:notesMasterIdLst>
  <p:sldIdLst>
    <p:sldId id="256" r:id="rId2"/>
    <p:sldId id="270" r:id="rId3"/>
    <p:sldId id="264" r:id="rId4"/>
    <p:sldId id="266" r:id="rId5"/>
    <p:sldId id="267" r:id="rId6"/>
    <p:sldId id="268" r:id="rId7"/>
  </p:sldIdLst>
  <p:sldSz cx="12192000" cy="6858000"/>
  <p:notesSz cx="6858000" cy="9144000"/>
  <p:embeddedFontLst>
    <p:embeddedFont>
      <p:font typeface="Arial Narrow" panose="020B0606020202030204" pitchFamily="34" charset="0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2AC41A-F460-45A0-B36D-B4A3483AF437}" v="3" dt="2021-09-03T11:01:38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86420" autoAdjust="0"/>
  </p:normalViewPr>
  <p:slideViewPr>
    <p:cSldViewPr snapToGrid="0">
      <p:cViewPr varScale="1">
        <p:scale>
          <a:sx n="89" d="100"/>
          <a:sy n="89" d="100"/>
        </p:scale>
        <p:origin x="114" y="3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microsoft.com/office/2016/11/relationships/changesInfo" Target="changesInfos/changesInfo1.xml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ł Rdzanek" userId="10d68dd0-7c49-460a-95cc-df0aca59df88" providerId="ADAL" clId="{332AC41A-F460-45A0-B36D-B4A3483AF437}"/>
    <pc:docChg chg="custSel modSld modMainMaster">
      <pc:chgData name="Michał Rdzanek" userId="10d68dd0-7c49-460a-95cc-df0aca59df88" providerId="ADAL" clId="{332AC41A-F460-45A0-B36D-B4A3483AF437}" dt="2021-09-03T11:01:38.161" v="10"/>
      <pc:docMkLst>
        <pc:docMk/>
      </pc:docMkLst>
      <pc:sldChg chg="modSp mod setBg">
        <pc:chgData name="Michał Rdzanek" userId="10d68dd0-7c49-460a-95cc-df0aca59df88" providerId="ADAL" clId="{332AC41A-F460-45A0-B36D-B4A3483AF437}" dt="2021-09-03T11:01:38.161" v="10"/>
        <pc:sldMkLst>
          <pc:docMk/>
          <pc:sldMk cId="0" sldId="256"/>
        </pc:sldMkLst>
        <pc:spChg chg="mod">
          <ac:chgData name="Michał Rdzanek" userId="10d68dd0-7c49-460a-95cc-df0aca59df88" providerId="ADAL" clId="{332AC41A-F460-45A0-B36D-B4A3483AF437}" dt="2021-09-03T10:52:56.015" v="7" actId="6549"/>
          <ac:spMkLst>
            <pc:docMk/>
            <pc:sldMk cId="0" sldId="256"/>
            <ac:spMk id="6" creationId="{00000000-0000-0000-0000-000000000000}"/>
          </ac:spMkLst>
        </pc:spChg>
      </pc:sldChg>
      <pc:sldMasterChg chg="setBg modSldLayout">
        <pc:chgData name="Michał Rdzanek" userId="10d68dd0-7c49-460a-95cc-df0aca59df88" providerId="ADAL" clId="{332AC41A-F460-45A0-B36D-B4A3483AF437}" dt="2021-09-03T11:01:38.161" v="10"/>
        <pc:sldMasterMkLst>
          <pc:docMk/>
          <pc:sldMasterMk cId="1284008938" sldId="2147483675"/>
        </pc:sldMasterMkLst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3063434478" sldId="2147483654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777955916" sldId="2147483655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3379410614" sldId="2147483656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338742666" sldId="2147483657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185393803" sldId="2147483676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731447182" sldId="2147483677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2683431081" sldId="2147483678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2517836082" sldId="2147483679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3151388389" sldId="2147483680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3820535897" sldId="2147483681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901738556" sldId="2147483682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2321498051" sldId="2147483683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419292304" sldId="2147483684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454596129" sldId="2147483685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1950137124" sldId="2147483686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3480162490" sldId="2147483687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680313826" sldId="2147483688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3621739534" sldId="2147483689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665123805" sldId="2147483690"/>
          </pc:sldLayoutMkLst>
        </pc:sldLayoutChg>
        <pc:sldLayoutChg chg="setBg">
          <pc:chgData name="Michał Rdzanek" userId="10d68dd0-7c49-460a-95cc-df0aca59df88" providerId="ADAL" clId="{332AC41A-F460-45A0-B36D-B4A3483AF437}" dt="2021-09-03T11:01:38.161" v="10"/>
          <pc:sldLayoutMkLst>
            <pc:docMk/>
            <pc:sldMasterMk cId="1284008938" sldId="2147483675"/>
            <pc:sldLayoutMk cId="3300846086" sldId="214748369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D0124818-BCBE-44F4-9233-F60766E375C7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A6E62AD-58C2-4DF8-A9F7-357F1FB7E2BF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5B755BE2-B830-4252-A3FF-0B936416215C}" type="datetime1">
              <a:rPr lang="pl-PL"/>
              <a:pPr lvl="0"/>
              <a:t>03.09.2021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64AF6B36-2695-474E-860B-75DBE2894F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944BD33E-8791-436A-BDC4-7965434C2073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28CFDA2-50F0-45A6-89A9-829662197BB5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23E2249-A2E1-455F-A271-F21B7A187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BCB632D-040F-43DC-8496-60C964A13D8D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5833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pl-PL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4BCB632D-040F-43DC-8496-60C964A13D8D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0278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93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44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3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836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388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53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8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49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9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137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F1E83AC-C3CE-40E5-8411-25C351D59D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92883" y="4234307"/>
            <a:ext cx="7045232" cy="923330"/>
          </a:xfrm>
          <a:prstGeom prst="rect">
            <a:avLst/>
          </a:prstGeom>
        </p:spPr>
        <p:txBody>
          <a:bodyPr anchor="t">
            <a:spAutoFit/>
          </a:bodyPr>
          <a:lstStyle>
            <a:lvl1pPr>
              <a:defRPr sz="3000">
                <a:solidFill>
                  <a:srgbClr val="FFFFFF"/>
                </a:solidFill>
                <a:latin typeface="Calibri"/>
              </a:defRPr>
            </a:lvl1pPr>
          </a:lstStyle>
          <a:p>
            <a:pPr lvl="0"/>
            <a:r>
              <a:rPr lang="pl-PL" dirty="0"/>
              <a:t>Tytuł prezentacji </a:t>
            </a:r>
            <a:r>
              <a:rPr lang="pl-PL" dirty="0" err="1"/>
              <a:t>Lorem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016249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 userDrawn="1"/>
        </p:nvSpPr>
        <p:spPr>
          <a:xfrm>
            <a:off x="6509895" y="324535"/>
            <a:ext cx="47413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1350" dirty="0">
                <a:solidFill>
                  <a:schemeClr val="bg1"/>
                </a:solidFill>
              </a:rPr>
              <a:t>Debata</a:t>
            </a:r>
            <a:r>
              <a:rPr lang="pl-PL" sz="1350" b="1" dirty="0">
                <a:solidFill>
                  <a:schemeClr val="bg1"/>
                </a:solidFill>
              </a:rPr>
              <a:t> </a:t>
            </a:r>
            <a:r>
              <a:rPr lang="pl-PL" sz="1350" i="1" dirty="0">
                <a:solidFill>
                  <a:schemeClr val="bg1"/>
                </a:solidFill>
              </a:rPr>
              <a:t>Ścieżki kariery – rozwój kadr szkolnictwa wyższego i nauki</a:t>
            </a:r>
            <a:endParaRPr lang="pl-PL" sz="78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313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4F0DAD-FBA3-4336-9781-CCB7D2090AA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096005" y="1436920"/>
            <a:ext cx="3505199" cy="466281"/>
          </a:xfrm>
          <a:prstGeom prst="rect">
            <a:avLst/>
          </a:prstGeom>
        </p:spPr>
        <p:txBody>
          <a:bodyPr wrap="square" lIns="0" anchor="t" anchorCtr="0">
            <a:spAutoFit/>
          </a:bodyPr>
          <a:lstStyle>
            <a:lvl1pPr>
              <a:defRPr sz="2700"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E4F4B060-1F94-4738-A5A2-12A4C7E75D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1436688"/>
            <a:ext cx="5600700" cy="421481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1739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4F0DAD-FBA3-4336-9781-CCB7D2090AA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096005" y="1436920"/>
            <a:ext cx="3505199" cy="466281"/>
          </a:xfrm>
          <a:prstGeom prst="rect">
            <a:avLst/>
          </a:prstGeom>
        </p:spPr>
        <p:txBody>
          <a:bodyPr wrap="square" lIns="0" anchor="t" anchorCtr="0">
            <a:spAutoFit/>
          </a:bodyPr>
          <a:lstStyle>
            <a:lvl1pPr>
              <a:defRPr sz="2700">
                <a:latin typeface="Calibri" panose="020F0502020204030204" pitchFamily="34" charset="0"/>
              </a:defRPr>
            </a:lvl1pPr>
          </a:lstStyle>
          <a:p>
            <a:pPr lvl="0"/>
            <a:r>
              <a:rPr lang="pl-PL" dirty="0"/>
              <a:t>Nagłówek</a:t>
            </a:r>
          </a:p>
        </p:txBody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E4F4B060-1F94-4738-A5A2-12A4C7E75D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96048" y="1436688"/>
            <a:ext cx="4604657" cy="421481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BB50651C-9DFF-4DD4-A917-77F25574BA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1" y="3706586"/>
            <a:ext cx="5121275" cy="192745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5123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E4F4B060-1F94-4738-A5A2-12A4C7E75D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27377" y="1436688"/>
            <a:ext cx="4604657" cy="421481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BB50651C-9DFF-4DD4-A917-77F25574BA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9977" y="1436688"/>
            <a:ext cx="5426529" cy="192745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obrazu 4">
            <a:extLst>
              <a:ext uri="{FF2B5EF4-FFF2-40B4-BE49-F238E27FC236}">
                <a16:creationId xmlns:a16="http://schemas.microsoft.com/office/drawing/2014/main" id="{6AB3CD1B-154F-47BE-A9EE-9299E799DF3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9973" y="3724048"/>
            <a:ext cx="2530931" cy="192745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8" name="Symbol zastępczy obrazu 4">
            <a:extLst>
              <a:ext uri="{FF2B5EF4-FFF2-40B4-BE49-F238E27FC236}">
                <a16:creationId xmlns:a16="http://schemas.microsoft.com/office/drawing/2014/main" id="{F0C96C05-5094-437F-A063-E5FA5C20C3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55573" y="3726542"/>
            <a:ext cx="2530931" cy="1927452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0846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 userDrawn="1"/>
        </p:nvSpPr>
        <p:spPr>
          <a:xfrm>
            <a:off x="6509895" y="324535"/>
            <a:ext cx="47413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1350" dirty="0">
                <a:solidFill>
                  <a:schemeClr val="bg1"/>
                </a:solidFill>
              </a:rPr>
              <a:t>Debata</a:t>
            </a:r>
            <a:r>
              <a:rPr lang="pl-PL" sz="1350" b="1" dirty="0">
                <a:solidFill>
                  <a:schemeClr val="bg1"/>
                </a:solidFill>
              </a:rPr>
              <a:t> </a:t>
            </a:r>
            <a:r>
              <a:rPr lang="pl-PL" sz="1350" i="1" dirty="0">
                <a:solidFill>
                  <a:schemeClr val="bg1"/>
                </a:solidFill>
              </a:rPr>
              <a:t>Ścieżki kariery – rozwój kadr szkolnictwa wyższego i nauki</a:t>
            </a:r>
            <a:endParaRPr lang="pl-PL" sz="78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55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434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9410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4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E217845F-4660-4237-903C-6FD9FA1CA102}"/>
              </a:ext>
            </a:extLst>
          </p:cNvPr>
          <p:cNvSpPr/>
          <p:nvPr userDrawn="1"/>
        </p:nvSpPr>
        <p:spPr>
          <a:xfrm>
            <a:off x="6509895" y="324535"/>
            <a:ext cx="47413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l-PL" sz="1350" dirty="0">
                <a:solidFill>
                  <a:schemeClr val="bg1"/>
                </a:solidFill>
              </a:rPr>
              <a:t>Debata</a:t>
            </a:r>
            <a:r>
              <a:rPr lang="pl-PL" sz="1350" b="1" dirty="0">
                <a:solidFill>
                  <a:schemeClr val="bg1"/>
                </a:solidFill>
              </a:rPr>
              <a:t> </a:t>
            </a:r>
            <a:r>
              <a:rPr lang="pl-PL" sz="1350" i="1" dirty="0">
                <a:solidFill>
                  <a:schemeClr val="bg1"/>
                </a:solidFill>
              </a:rPr>
              <a:t>Ścieżki kariery – rozwój kadr szkolnictwa wyższego i nauki</a:t>
            </a:r>
            <a:endParaRPr lang="pl-PL" sz="788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008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55" r:id="rId17"/>
    <p:sldLayoutId id="2147483654" r:id="rId18"/>
    <p:sldLayoutId id="2147483656" r:id="rId19"/>
    <p:sldLayoutId id="214748365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2289215" y="2260785"/>
            <a:ext cx="761357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2nd Progress Review Conference </a:t>
            </a:r>
            <a:endParaRPr lang="pl-PL" b="1" dirty="0">
              <a:latin typeface="+mj-lt"/>
            </a:endParaRPr>
          </a:p>
          <a:p>
            <a:pPr algn="ctr"/>
            <a:r>
              <a:rPr lang="en-US" b="1" dirty="0">
                <a:latin typeface="+mj-lt"/>
              </a:rPr>
              <a:t>of the Universities participating </a:t>
            </a:r>
            <a:endParaRPr lang="pl-PL" b="1" dirty="0">
              <a:latin typeface="+mj-lt"/>
            </a:endParaRPr>
          </a:p>
          <a:p>
            <a:pPr algn="ctr"/>
            <a:r>
              <a:rPr lang="en-US" b="1" dirty="0">
                <a:latin typeface="+mj-lt"/>
              </a:rPr>
              <a:t>in the first call under the </a:t>
            </a:r>
            <a:r>
              <a:rPr lang="pl-PL" b="1" dirty="0">
                <a:latin typeface="+mj-lt"/>
              </a:rPr>
              <a:t>”</a:t>
            </a:r>
            <a:r>
              <a:rPr lang="en-US" b="1" dirty="0">
                <a:latin typeface="+mj-lt"/>
              </a:rPr>
              <a:t>Excellence Initiative – Research University</a:t>
            </a:r>
            <a:r>
              <a:rPr lang="pl-PL" b="1" dirty="0">
                <a:latin typeface="+mj-lt"/>
              </a:rPr>
              <a:t>”</a:t>
            </a:r>
            <a:r>
              <a:rPr lang="en-US" b="1" dirty="0">
                <a:latin typeface="+mj-lt"/>
              </a:rPr>
              <a:t> </a:t>
            </a:r>
            <a:r>
              <a:rPr lang="en-US" b="1" dirty="0" err="1">
                <a:latin typeface="+mj-lt"/>
              </a:rPr>
              <a:t>programme</a:t>
            </a:r>
            <a:endParaRPr lang="pl-PL" sz="1400" b="1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pl-PL" sz="1400" b="1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pl-PL" sz="1400" b="1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pl-PL" sz="1400" dirty="0" err="1">
                <a:latin typeface="+mj-lt"/>
                <a:ea typeface="Arial Unicode MS" panose="020B0604020202020204" pitchFamily="34" charset="-128"/>
              </a:rPr>
              <a:t>Jagiellonian</a:t>
            </a:r>
            <a:r>
              <a:rPr lang="pl-PL" sz="1400" dirty="0">
                <a:latin typeface="+mj-lt"/>
                <a:ea typeface="Arial Unicode MS" panose="020B0604020202020204" pitchFamily="34" charset="-128"/>
              </a:rPr>
              <a:t> University in Kraków,</a:t>
            </a:r>
          </a:p>
          <a:p>
            <a:pPr algn="ctr"/>
            <a:r>
              <a:rPr lang="pl-PL" sz="1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8-9, </a:t>
            </a:r>
            <a:r>
              <a:rPr lang="pl-PL" sz="14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September</a:t>
            </a:r>
            <a:r>
              <a:rPr lang="pl-PL" sz="14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2021 </a:t>
            </a:r>
          </a:p>
          <a:p>
            <a:pPr algn="ctr"/>
            <a:endParaRPr lang="pl-PL" sz="1400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F0301F-08DF-4248-8EAB-6EBB8B51B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6616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3E13781D-11E5-414F-94F3-A8CDBE770AA1}"/>
              </a:ext>
            </a:extLst>
          </p:cNvPr>
          <p:cNvSpPr txBox="1">
            <a:spLocks/>
          </p:cNvSpPr>
          <p:nvPr/>
        </p:nvSpPr>
        <p:spPr>
          <a:xfrm>
            <a:off x="1824613" y="1532712"/>
            <a:ext cx="5922168" cy="1896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4290" rIns="68580" bIns="34290" anchor="t" anchorCtr="0" compatLnSpc="1">
            <a:sp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3600" b="0" i="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Lorem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ipsum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dolor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sit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amet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consectetur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adipiscing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elit.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Proin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nibh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augue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suscipit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a,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scelerisque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sed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lacinia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in, mi.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Cras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vel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lorem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Etiam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pellentesque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aliquet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tellus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Phasellus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pharetra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nulla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ac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diam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Quisque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semper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justo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risus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Donec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venenatis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turpis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vel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hendrerit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interdum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dui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ligula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ultricies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purus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sed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posuere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libero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dui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id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orci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Nam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congue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pede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vitae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dapibus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aliquet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elit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magna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vulputate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arcu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vel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tempus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metus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leo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non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est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Etiam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sit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amet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lectus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quis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est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congue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mollis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Phasellus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congue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lacus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eget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neque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9B4FE3D4-B09B-416F-A161-D6F7ECAA28BA}"/>
              </a:ext>
            </a:extLst>
          </p:cNvPr>
          <p:cNvSpPr txBox="1"/>
          <p:nvPr/>
        </p:nvSpPr>
        <p:spPr>
          <a:xfrm>
            <a:off x="6327112" y="271306"/>
            <a:ext cx="5014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i="1" dirty="0">
                <a:solidFill>
                  <a:schemeClr val="bg1"/>
                </a:solidFill>
                <a:latin typeface="Arial Narrow" panose="020B0606020202030204" pitchFamily="34" charset="0"/>
              </a:rPr>
              <a:t>Rada Uczelni – wsparcie w zarządzaniu uczelnią 2.0</a:t>
            </a:r>
          </a:p>
        </p:txBody>
      </p:sp>
    </p:spTree>
    <p:extLst>
      <p:ext uri="{BB962C8B-B14F-4D97-AF65-F5344CB8AC3E}">
        <p14:creationId xmlns:p14="http://schemas.microsoft.com/office/powerpoint/2010/main" val="2262049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147B3EC-0B4C-4516-A142-B180F6046D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45465" y="1934769"/>
            <a:ext cx="3879062" cy="3343955"/>
          </a:xfrm>
        </p:spPr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3E13781D-11E5-414F-94F3-A8CDBE770AA1}"/>
              </a:ext>
            </a:extLst>
          </p:cNvPr>
          <p:cNvSpPr txBox="1">
            <a:spLocks/>
          </p:cNvSpPr>
          <p:nvPr/>
        </p:nvSpPr>
        <p:spPr>
          <a:xfrm>
            <a:off x="6096004" y="2200001"/>
            <a:ext cx="4250531" cy="215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4290" rIns="68580" bIns="34290" anchor="t" anchorCtr="0" compatLnSpc="1">
            <a:sp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3600" b="0" i="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Lorem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ipsum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dolor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sit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amet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consectetur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adipiscing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elit.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Proin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nibh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augue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suscipit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a,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scelerisque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sed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lacinia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in, mi.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Cras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vel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lorem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Etiam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pellentesque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aliquet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tellus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Phasellus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pharetra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nulla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ac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diam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Quisque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semper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justo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risus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Donec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venenatis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turpis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vel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hendrerit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interdum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dui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ligula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ultricies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purus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sed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posuere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libero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dui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id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orci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Nam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congue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pede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vitae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dapibus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aliquet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elit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magna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vulputate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arcu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 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F65CE6F-FDB5-4466-8346-DE11795B8C01}"/>
              </a:ext>
            </a:extLst>
          </p:cNvPr>
          <p:cNvSpPr txBox="1"/>
          <p:nvPr/>
        </p:nvSpPr>
        <p:spPr>
          <a:xfrm>
            <a:off x="6327112" y="271306"/>
            <a:ext cx="5014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i="1" dirty="0">
                <a:solidFill>
                  <a:schemeClr val="bg1"/>
                </a:solidFill>
                <a:latin typeface="Arial Narrow" panose="020B0606020202030204" pitchFamily="34" charset="0"/>
              </a:rPr>
              <a:t>Rada Uczelni – wsparcie w zarządzaniu uczelnią 2.0</a:t>
            </a:r>
          </a:p>
        </p:txBody>
      </p:sp>
    </p:spTree>
    <p:extLst>
      <p:ext uri="{BB962C8B-B14F-4D97-AF65-F5344CB8AC3E}">
        <p14:creationId xmlns:p14="http://schemas.microsoft.com/office/powerpoint/2010/main" val="830634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D7042C-8DBC-4B32-869B-8007BA272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5" y="1436920"/>
            <a:ext cx="3505199" cy="466281"/>
          </a:xfrm>
        </p:spPr>
        <p:txBody>
          <a:bodyPr/>
          <a:lstStyle/>
          <a:p>
            <a:r>
              <a:rPr lang="pl-PL" dirty="0">
                <a:latin typeface="+mj-lt"/>
              </a:rPr>
              <a:t>Nagłówek 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CCBCC6A-29C0-4FBC-A36F-40001B54B9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9BD964D4-40E3-47A9-8A7B-204B857DC55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3E13781D-11E5-414F-94F3-A8CDBE770AA1}"/>
              </a:ext>
            </a:extLst>
          </p:cNvPr>
          <p:cNvSpPr txBox="1">
            <a:spLocks/>
          </p:cNvSpPr>
          <p:nvPr/>
        </p:nvSpPr>
        <p:spPr>
          <a:xfrm>
            <a:off x="6096005" y="2555384"/>
            <a:ext cx="4250531" cy="8586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34290" rIns="68580" bIns="34290" anchor="t" anchorCtr="0" compatLnSpc="1">
            <a:sp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3600" b="0" i="0" u="none" strike="noStrike" kern="1200" cap="none" spc="0" baseline="0">
                <a:solidFill>
                  <a:srgbClr val="000000"/>
                </a:solidFill>
                <a:uFillTx/>
                <a:latin typeface="Calibri" panose="020F0502020204030204" pitchFamily="34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Lorem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ipsum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dolor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sit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amet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consectetur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adipiscing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elit.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Proin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nibh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augue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suscipit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a,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scelerisque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sed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pl-PL" sz="1500" dirty="0" err="1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lacinia</a:t>
            </a:r>
            <a:r>
              <a:rPr lang="pl-PL" sz="15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in, mi.  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CFE7152-8B7C-401E-BE46-7412F8BBE7F8}"/>
              </a:ext>
            </a:extLst>
          </p:cNvPr>
          <p:cNvSpPr txBox="1"/>
          <p:nvPr/>
        </p:nvSpPr>
        <p:spPr>
          <a:xfrm>
            <a:off x="6327112" y="271306"/>
            <a:ext cx="5014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i="1" dirty="0">
                <a:solidFill>
                  <a:schemeClr val="bg1"/>
                </a:solidFill>
                <a:latin typeface="Arial Narrow" panose="020B0606020202030204" pitchFamily="34" charset="0"/>
              </a:rPr>
              <a:t>Rada Uczelni – wsparcie w zarządzaniu uczelnią 2.0</a:t>
            </a:r>
          </a:p>
        </p:txBody>
      </p:sp>
    </p:spTree>
    <p:extLst>
      <p:ext uri="{BB962C8B-B14F-4D97-AF65-F5344CB8AC3E}">
        <p14:creationId xmlns:p14="http://schemas.microsoft.com/office/powerpoint/2010/main" val="4104653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2E2926A4-630A-48C1-8D04-B22CF09B1493}"/>
              </a:ext>
            </a:extLst>
          </p:cNvPr>
          <p:cNvSpPr txBox="1"/>
          <p:nvPr/>
        </p:nvSpPr>
        <p:spPr>
          <a:xfrm>
            <a:off x="6327112" y="271306"/>
            <a:ext cx="5014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i="1" dirty="0">
                <a:solidFill>
                  <a:schemeClr val="bg1"/>
                </a:solidFill>
                <a:latin typeface="Arial Narrow" panose="020B0606020202030204" pitchFamily="34" charset="0"/>
              </a:rPr>
              <a:t>Rada Uczelni – wsparcie w zarządzaniu uczelnią 2.0</a:t>
            </a:r>
          </a:p>
        </p:txBody>
      </p:sp>
    </p:spTree>
    <p:extLst>
      <p:ext uri="{BB962C8B-B14F-4D97-AF65-F5344CB8AC3E}">
        <p14:creationId xmlns:p14="http://schemas.microsoft.com/office/powerpoint/2010/main" val="170214824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270</Words>
  <Application>Microsoft Office PowerPoint</Application>
  <PresentationFormat>Panoramiczny</PresentationFormat>
  <Paragraphs>16</Paragraphs>
  <Slides>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1" baseType="lpstr">
      <vt:lpstr>Arial Narrow</vt:lpstr>
      <vt:lpstr>Calibri</vt:lpstr>
      <vt:lpstr>Calibri Light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Nagłówek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Właściciel</dc:creator>
  <cp:lastModifiedBy>Michał Rdzanek</cp:lastModifiedBy>
  <cp:revision>88</cp:revision>
  <dcterms:created xsi:type="dcterms:W3CDTF">2019-03-12T00:51:31Z</dcterms:created>
  <dcterms:modified xsi:type="dcterms:W3CDTF">2021-09-03T11:01:44Z</dcterms:modified>
</cp:coreProperties>
</file>