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4" r:id="rId7"/>
    <p:sldId id="263" r:id="rId8"/>
    <p:sldId id="266" r:id="rId9"/>
    <p:sldId id="265" r:id="rId10"/>
    <p:sldId id="268" r:id="rId11"/>
    <p:sldId id="267" r:id="rId12"/>
    <p:sldId id="271" r:id="rId13"/>
    <p:sldId id="270" r:id="rId14"/>
    <p:sldId id="269" r:id="rId15"/>
    <p:sldId id="272" r:id="rId16"/>
    <p:sldId id="273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507AC-F105-D9AE-CA59-05CF6777AB85}" v="437" dt="2021-04-22T23:36:20.161"/>
    <p1510:client id="{60E2C09F-50D5-2000-B934-3BE9B299EAF3}" v="95" dt="2021-04-22T23:57:10.946"/>
    <p1510:client id="{93B2C594-BF85-1EA4-C050-0DE83015D06B}" v="4" dt="2021-04-22T23:44:52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688B9D2-A86A-4BBB-9D34-D1FBEFDC8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735" y="457200"/>
            <a:ext cx="8086530" cy="5943600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691D56-2BD2-4F2E-8133-A866FB8B53C2}"/>
              </a:ext>
            </a:extLst>
          </p:cNvPr>
          <p:cNvCxnSpPr/>
          <p:nvPr/>
        </p:nvCxnSpPr>
        <p:spPr>
          <a:xfrm>
            <a:off x="3315928" y="5442153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476BF0-590C-446E-B7D0-D37834BBF065}"/>
              </a:ext>
            </a:extLst>
          </p:cNvPr>
          <p:cNvCxnSpPr>
            <a:cxnSpLocks/>
          </p:cNvCxnSpPr>
          <p:nvPr/>
        </p:nvCxnSpPr>
        <p:spPr>
          <a:xfrm>
            <a:off x="3315927" y="5946055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B5AA91B-6CD9-40E8-86AF-6C049FC7A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0261"/>
            <a:ext cx="11752006" cy="6623736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C84AED-1BB8-43EF-9BF5-76E78C4F0DB7}"/>
              </a:ext>
            </a:extLst>
          </p:cNvPr>
          <p:cNvCxnSpPr/>
          <p:nvPr/>
        </p:nvCxnSpPr>
        <p:spPr>
          <a:xfrm>
            <a:off x="3193025" y="1656735"/>
            <a:ext cx="2512143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A5C268-E785-4173-9672-0BF9037673CD}"/>
              </a:ext>
            </a:extLst>
          </p:cNvPr>
          <p:cNvCxnSpPr/>
          <p:nvPr/>
        </p:nvCxnSpPr>
        <p:spPr>
          <a:xfrm flipH="1">
            <a:off x="4328653" y="6228734"/>
            <a:ext cx="63417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77D01E-0F4A-4458-BD4A-299623DCC261}"/>
              </a:ext>
            </a:extLst>
          </p:cNvPr>
          <p:cNvCxnSpPr/>
          <p:nvPr/>
        </p:nvCxnSpPr>
        <p:spPr>
          <a:xfrm>
            <a:off x="4925960" y="1656734"/>
            <a:ext cx="1" cy="4596580"/>
          </a:xfrm>
          <a:prstGeom prst="straightConnector1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70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Graphical user interface, text, application, email, Teams&#10;&#10;Description automatically generated">
            <a:extLst>
              <a:ext uri="{FF2B5EF4-FFF2-40B4-BE49-F238E27FC236}">
                <a16:creationId xmlns:a16="http://schemas.microsoft.com/office/drawing/2014/main" id="{065AB4A3-5BBB-4AC3-AEB0-DC2F2A9D5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3729" y="405831"/>
            <a:ext cx="12833553" cy="59603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7C559B-E696-47E1-9A82-0A5DBF5FDA06}"/>
              </a:ext>
            </a:extLst>
          </p:cNvPr>
          <p:cNvSpPr txBox="1"/>
          <p:nvPr/>
        </p:nvSpPr>
        <p:spPr>
          <a:xfrm>
            <a:off x="7735529" y="2230187"/>
            <a:ext cx="40582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 MULTIPLE ITEMS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0DDC0-1DB2-4835-BF68-DCBB43BB45C9}"/>
              </a:ext>
            </a:extLst>
          </p:cNvPr>
          <p:cNvSpPr txBox="1"/>
          <p:nvPr/>
        </p:nvSpPr>
        <p:spPr>
          <a:xfrm>
            <a:off x="7735528" y="5044670"/>
            <a:ext cx="40582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 MULTIPLE ITEMS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D77865D-BC03-4AC5-B041-2AD628FA6357}"/>
              </a:ext>
            </a:extLst>
          </p:cNvPr>
          <p:cNvCxnSpPr/>
          <p:nvPr/>
        </p:nvCxnSpPr>
        <p:spPr>
          <a:xfrm flipH="1">
            <a:off x="5152105" y="5233218"/>
            <a:ext cx="219504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5EE7FD-20E9-421C-9CE0-688AEBFED5E9}"/>
              </a:ext>
            </a:extLst>
          </p:cNvPr>
          <p:cNvCxnSpPr>
            <a:cxnSpLocks/>
          </p:cNvCxnSpPr>
          <p:nvPr/>
        </p:nvCxnSpPr>
        <p:spPr>
          <a:xfrm flipH="1">
            <a:off x="4992330" y="2394153"/>
            <a:ext cx="219504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67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C7C93EF-B7B9-43BB-B769-324FF1F83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8" y="721264"/>
            <a:ext cx="12046973" cy="539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0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9F33C16-80E9-47B0-A410-1E9A899A1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97" y="90399"/>
            <a:ext cx="9834716" cy="66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3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691D56-2BD2-4F2E-8133-A866FB8B53C2}"/>
              </a:ext>
            </a:extLst>
          </p:cNvPr>
          <p:cNvCxnSpPr/>
          <p:nvPr/>
        </p:nvCxnSpPr>
        <p:spPr>
          <a:xfrm>
            <a:off x="3315928" y="5442153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61274F5-3E8E-41F7-A019-E15223A9C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97" y="1453944"/>
            <a:ext cx="11641393" cy="4134467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476BF0-590C-446E-B7D0-D37834BBF065}"/>
              </a:ext>
            </a:extLst>
          </p:cNvPr>
          <p:cNvCxnSpPr>
            <a:cxnSpLocks/>
          </p:cNvCxnSpPr>
          <p:nvPr/>
        </p:nvCxnSpPr>
        <p:spPr>
          <a:xfrm>
            <a:off x="2332701" y="4077926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8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27CB3C5-F45A-48ED-AD68-A7F5604CE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530" y="145578"/>
            <a:ext cx="9638069" cy="654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476BF0-590C-446E-B7D0-D37834BBF065}"/>
              </a:ext>
            </a:extLst>
          </p:cNvPr>
          <p:cNvCxnSpPr>
            <a:cxnSpLocks/>
          </p:cNvCxnSpPr>
          <p:nvPr/>
        </p:nvCxnSpPr>
        <p:spPr>
          <a:xfrm>
            <a:off x="2332701" y="4077926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1E5FDB7-5DDB-46ED-9C06-F0B0FFA1F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309" y="1618137"/>
            <a:ext cx="12501715" cy="3621725"/>
          </a:xfrm>
          <a:prstGeom prst="rect">
            <a:avLst/>
          </a:prstGeom>
        </p:spPr>
      </p:pic>
      <p:pic>
        <p:nvPicPr>
          <p:cNvPr id="3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35A41D9-317B-4C51-95BD-3CDAA93D91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" r="-108" b="45789"/>
          <a:stretch/>
        </p:blipFill>
        <p:spPr>
          <a:xfrm>
            <a:off x="693174" y="1618137"/>
            <a:ext cx="11383309" cy="3622598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691D56-2BD2-4F2E-8133-A866FB8B53C2}"/>
              </a:ext>
            </a:extLst>
          </p:cNvPr>
          <p:cNvCxnSpPr/>
          <p:nvPr/>
        </p:nvCxnSpPr>
        <p:spPr>
          <a:xfrm>
            <a:off x="181896" y="4643282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5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7DD81BA-6E8C-4930-9FB6-C9197D88C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922" y="152116"/>
            <a:ext cx="13140811" cy="655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2F4948F-98EB-463B-B485-24D414E87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84" y="238863"/>
            <a:ext cx="10817941" cy="6367984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7E7FAB4-EFBD-400A-9C24-C0FAB48D5F67}"/>
              </a:ext>
            </a:extLst>
          </p:cNvPr>
          <p:cNvCxnSpPr/>
          <p:nvPr/>
        </p:nvCxnSpPr>
        <p:spPr>
          <a:xfrm flipH="1">
            <a:off x="3345426" y="3131572"/>
            <a:ext cx="585018" cy="1720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F4CC03A-4ED0-4956-929B-DA5484D5B965}"/>
              </a:ext>
            </a:extLst>
          </p:cNvPr>
          <p:cNvSpPr txBox="1"/>
          <p:nvPr/>
        </p:nvSpPr>
        <p:spPr>
          <a:xfrm>
            <a:off x="3974690" y="282012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CLICK AGAIN TO ADD MORE INVESTIGATORS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6D988D-D488-4E92-9E42-70E308D193CC}"/>
              </a:ext>
            </a:extLst>
          </p:cNvPr>
          <p:cNvCxnSpPr>
            <a:cxnSpLocks/>
          </p:cNvCxnSpPr>
          <p:nvPr/>
        </p:nvCxnSpPr>
        <p:spPr>
          <a:xfrm flipV="1">
            <a:off x="9670025" y="2730908"/>
            <a:ext cx="4916" cy="57272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DB39ED-37E8-45BF-92FE-56AAA19FDE85}"/>
              </a:ext>
            </a:extLst>
          </p:cNvPr>
          <p:cNvSpPr txBox="1"/>
          <p:nvPr/>
        </p:nvSpPr>
        <p:spPr>
          <a:xfrm>
            <a:off x="8165691" y="3299444"/>
            <a:ext cx="34314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ASK THEM TO FILL IN THE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9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7D2D645-128B-4645-B6E8-FC2004093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15" y="323757"/>
            <a:ext cx="12157585" cy="6284224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67DD58-F287-43C4-B8EB-326053661AAE}"/>
              </a:ext>
            </a:extLst>
          </p:cNvPr>
          <p:cNvCxnSpPr/>
          <p:nvPr/>
        </p:nvCxnSpPr>
        <p:spPr>
          <a:xfrm>
            <a:off x="1091380" y="3586315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6F3F1BB-4C22-416D-9BF4-FA59E3D3DDAA}"/>
              </a:ext>
            </a:extLst>
          </p:cNvPr>
          <p:cNvCxnSpPr/>
          <p:nvPr/>
        </p:nvCxnSpPr>
        <p:spPr>
          <a:xfrm>
            <a:off x="1091380" y="4077927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8F23FA0-186F-47D3-82FB-BF7C79D7FFF7}"/>
              </a:ext>
            </a:extLst>
          </p:cNvPr>
          <p:cNvCxnSpPr/>
          <p:nvPr/>
        </p:nvCxnSpPr>
        <p:spPr>
          <a:xfrm>
            <a:off x="1091380" y="4643282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A113882-908D-4484-BBFF-3FE4FF9393A9}"/>
              </a:ext>
            </a:extLst>
          </p:cNvPr>
          <p:cNvCxnSpPr/>
          <p:nvPr/>
        </p:nvCxnSpPr>
        <p:spPr>
          <a:xfrm>
            <a:off x="1091380" y="5196347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48029C-6810-4A5D-B756-696EE113F148}"/>
              </a:ext>
            </a:extLst>
          </p:cNvPr>
          <p:cNvCxnSpPr/>
          <p:nvPr/>
        </p:nvCxnSpPr>
        <p:spPr>
          <a:xfrm>
            <a:off x="1115960" y="3586314"/>
            <a:ext cx="1" cy="1610032"/>
          </a:xfrm>
          <a:prstGeom prst="straightConnector1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F738D12-B259-4086-AD52-F3A5D6129DEC}"/>
              </a:ext>
            </a:extLst>
          </p:cNvPr>
          <p:cNvSpPr txBox="1"/>
          <p:nvPr/>
        </p:nvSpPr>
        <p:spPr>
          <a:xfrm rot="16200000">
            <a:off x="-879986" y="4122896"/>
            <a:ext cx="332084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THESE FIELDS ARE CONNECTED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4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81AD1F5-292A-4372-9499-6F3ED2DE8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65" y="1572115"/>
            <a:ext cx="11530780" cy="37137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4C4BEF-2414-441C-9C7C-ADFE688B3911}"/>
              </a:ext>
            </a:extLst>
          </p:cNvPr>
          <p:cNvSpPr txBox="1"/>
          <p:nvPr/>
        </p:nvSpPr>
        <p:spPr>
          <a:xfrm>
            <a:off x="4957916" y="1898348"/>
            <a:ext cx="40582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 NOT FORGET ABOUT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7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1062E46-0020-467D-9658-D5F885B10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75" y="692314"/>
            <a:ext cx="11727425" cy="554711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97F2F89-735F-4E14-BC74-5F033F09AF93}"/>
              </a:ext>
            </a:extLst>
          </p:cNvPr>
          <p:cNvCxnSpPr/>
          <p:nvPr/>
        </p:nvCxnSpPr>
        <p:spPr>
          <a:xfrm>
            <a:off x="1115961" y="2898057"/>
            <a:ext cx="459659" cy="4917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17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7C619584EE24C9EF25C46022BA82A" ma:contentTypeVersion="11" ma:contentTypeDescription="Utwórz nowy dokument." ma:contentTypeScope="" ma:versionID="9dc62acffaf4cf702f9daa15db9757b6">
  <xsd:schema xmlns:xsd="http://www.w3.org/2001/XMLSchema" xmlns:xs="http://www.w3.org/2001/XMLSchema" xmlns:p="http://schemas.microsoft.com/office/2006/metadata/properties" xmlns:ns2="ab409df0-b1b7-40fd-b803-160116cdd0b3" xmlns:ns3="18549f44-9310-486c-9c07-2f6e4e24d21a" targetNamespace="http://schemas.microsoft.com/office/2006/metadata/properties" ma:root="true" ma:fieldsID="563e153ce82286b9610c115abb594819" ns2:_="" ns3:_="">
    <xsd:import namespace="ab409df0-b1b7-40fd-b803-160116cdd0b3"/>
    <xsd:import namespace="18549f44-9310-486c-9c07-2f6e4e24d2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09df0-b1b7-40fd-b803-160116cdd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49f44-9310-486c-9c07-2f6e4e24d2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90F5BA-FB5E-4D77-BD6C-6D0638C222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7B1121-32BE-49AE-814D-E987C853634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DFCDB6-DF1A-4336-B9DD-E2E8C038F7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09df0-b1b7-40fd-b803-160116cdd0b3"/>
    <ds:schemaRef ds:uri="18549f44-9310-486c-9c07-2f6e4e24d2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220</cp:revision>
  <dcterms:created xsi:type="dcterms:W3CDTF">2021-04-22T21:55:12Z</dcterms:created>
  <dcterms:modified xsi:type="dcterms:W3CDTF">2021-04-23T05:34:49Z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0x010100BCF7C619584EE24C9EF25C46022BA82A</vt:lpwstr>
  </property>
</Properties>
</file>